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66" r:id="rId3"/>
    <p:sldId id="265" r:id="rId4"/>
    <p:sldId id="260" r:id="rId5"/>
    <p:sldId id="264" r:id="rId6"/>
    <p:sldId id="261" r:id="rId7"/>
    <p:sldId id="268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1F1F"/>
    <a:srgbClr val="1E1E1E"/>
    <a:srgbClr val="252526"/>
    <a:srgbClr val="3B3838"/>
    <a:srgbClr val="4673C8"/>
    <a:srgbClr val="D2CC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62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7354113-F929-42FD-AE82-EE33C668B1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22374EE-0D7E-45DC-AA2C-E3AEF3381C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4BFBBF5-291D-4A5D-A600-29F298E40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567E5-DD71-42EE-B857-728299782E4F}" type="datetimeFigureOut">
              <a:rPr lang="fr-FR" smtClean="0"/>
              <a:t>07/02/2022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5340EF1-3965-41A2-938B-2EC64621E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607A5F3-F9B6-44FC-9085-2294D4089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6C8F5-92D2-462C-92F5-FBBC7F3D2E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2338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7D40DC-8026-4DFA-BCB6-6698CE311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CE284B5-2510-429C-9B4B-8C1A991AEB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7686920-050A-465E-884F-B0A9493C4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567E5-DD71-42EE-B857-728299782E4F}" type="datetimeFigureOut">
              <a:rPr lang="fr-FR" smtClean="0"/>
              <a:t>07/02/2022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CCF649B-6946-4C13-83DA-D6EF2C3C4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3C1EE4F-FD73-4D21-BFCC-896B1E021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6C8F5-92D2-462C-92F5-FBBC7F3D2E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6522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1A1EDC9-93B4-4F0A-A1E7-CB3A8CAF5A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F0BA13A-7274-4D9D-AA57-11C52DFE4B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5531C25-F6F1-4ED8-95B6-29EDE84BC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567E5-DD71-42EE-B857-728299782E4F}" type="datetimeFigureOut">
              <a:rPr lang="fr-FR" smtClean="0"/>
              <a:t>07/02/2022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35C11A4-B193-4712-BCC7-C4582E295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90C1574-17ED-4953-A877-2CBBA94F9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6C8F5-92D2-462C-92F5-FBBC7F3D2E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3919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942BC2-B95A-4C5E-A9D8-71D5E73FB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D3052BC-0AC2-4BAC-81B5-9DDA28A616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D259ADC-5222-4D00-BE18-14FF1A866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567E5-DD71-42EE-B857-728299782E4F}" type="datetimeFigureOut">
              <a:rPr lang="fr-FR" smtClean="0"/>
              <a:t>07/02/2022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835DCFE-1F36-4708-A8D9-3673E5026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7558435-9E0A-41BE-9EA0-2D3E5E5F6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6C8F5-92D2-462C-92F5-FBBC7F3D2E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7069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B94201-A7D1-492B-A8D6-B1C65E05F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3FB0FEC-9FCA-4FA3-ACC9-6392EE05C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130EA91-2A8A-4181-8F37-47C537840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567E5-DD71-42EE-B857-728299782E4F}" type="datetimeFigureOut">
              <a:rPr lang="fr-FR" smtClean="0"/>
              <a:t>07/02/2022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3BBF01E-7D0E-4DC8-9AA8-DAA25F955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468AE42-47C7-494F-B1BF-6E5836754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6C8F5-92D2-462C-92F5-FBBC7F3D2E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7847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C8372F-BC2C-43FF-9784-913D61707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997E625-B72C-4ABA-83FE-EE7F19CBC4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45CC917-07A1-4F6E-AE2F-1A9ECA05DB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2AD1C56-BB0A-437B-BA86-8AF2AB207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567E5-DD71-42EE-B857-728299782E4F}" type="datetimeFigureOut">
              <a:rPr lang="fr-FR" smtClean="0"/>
              <a:t>07/02/2022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39726DD-5563-48FC-A4ED-21FDCBBDA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F9E0A8E-6545-4769-926E-7766E3B5F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6C8F5-92D2-462C-92F5-FBBC7F3D2E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8149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AF0877-FBBB-42D4-B897-73FE8851D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F72F706-4731-4B33-8F5B-8552BDE931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1336639-597E-4E78-9722-63ABE08A62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49B08ED-42C4-4173-95D0-272505A3DC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4E3ED4B-6595-468B-AF02-72D99AD7F2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A448B02-3B54-4E92-804B-F35A24718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567E5-DD71-42EE-B857-728299782E4F}" type="datetimeFigureOut">
              <a:rPr lang="fr-FR" smtClean="0"/>
              <a:t>07/02/2022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8CA0DCC-7FD9-4B00-B8F0-885EA1F79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6B1A78F-EC81-46FB-AAE2-7677ABDEF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6C8F5-92D2-462C-92F5-FBBC7F3D2E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8261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0603D4C-F43E-4B57-8BEF-EF9D6A7CD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8529190-74C5-4FE2-B7C4-6E5A5F96B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567E5-DD71-42EE-B857-728299782E4F}" type="datetimeFigureOut">
              <a:rPr lang="fr-FR" smtClean="0"/>
              <a:t>07/02/2022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E30DAC-25F3-4ED5-81A1-9A56C27FF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206D100-8A1B-452C-8998-77C39F28F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6C8F5-92D2-462C-92F5-FBBC7F3D2E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928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90EB792-8593-41B6-A3FE-8E9D3064E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567E5-DD71-42EE-B857-728299782E4F}" type="datetimeFigureOut">
              <a:rPr lang="fr-FR" smtClean="0"/>
              <a:t>07/02/2022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7FFF6EC-0F65-4791-A660-8420FB74E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1A9FFA4-2F4E-47F1-80AE-3E046B81F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6C8F5-92D2-462C-92F5-FBBC7F3D2E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8524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E07EF0-7ACE-4F5E-BC51-5646280E6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44E2066-1482-43C3-84B7-48CE09A7D7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8F2FE65-14A6-4BFB-AFC5-02C929752C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AB04CAD-98BA-4737-8F42-D64B4C909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567E5-DD71-42EE-B857-728299782E4F}" type="datetimeFigureOut">
              <a:rPr lang="fr-FR" smtClean="0"/>
              <a:t>07/02/2022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9C29E38-A411-4CEA-91C1-877FB9C86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7B0A228-6FA1-4221-B443-35F5124BB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6C8F5-92D2-462C-92F5-FBBC7F3D2E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978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863B1C7-8111-46E2-810A-99D676B8D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84C401A-A44B-4F1C-85F9-FFC7EEEEFC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16AD2A0-13C6-452F-9035-0EECB2AC19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0997555-798B-4250-9BA3-7738F3320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567E5-DD71-42EE-B857-728299782E4F}" type="datetimeFigureOut">
              <a:rPr lang="fr-FR" smtClean="0"/>
              <a:t>07/02/2022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36D5389-9355-4F3B-9B17-56507B618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A7ACADC-8129-4A63-831C-C46240085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6C8F5-92D2-462C-92F5-FBBC7F3D2E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684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9D111AC-562B-4389-99C7-409217998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52CACF9-12A4-4E4D-994F-F5E86706F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C28CB9E-801B-4727-B8C5-197446B7A6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7567E5-DD71-42EE-B857-728299782E4F}" type="datetimeFigureOut">
              <a:rPr lang="fr-FR" smtClean="0"/>
              <a:t>07/02/2022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B5005E6-EBA3-4409-A245-029CEACD41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0DCE0A2-8D13-4CB5-8BC3-22D0EFC11A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A6C8F5-92D2-462C-92F5-FBBC7F3D2E7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578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rès coloré&#10;&#10;Description générée automatiquement">
            <a:extLst>
              <a:ext uri="{FF2B5EF4-FFF2-40B4-BE49-F238E27FC236}">
                <a16:creationId xmlns:a16="http://schemas.microsoft.com/office/drawing/2014/main" id="{06481F99-7398-42B6-AAEB-B1B050BB7C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754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73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 descr="Une image contenant très coloré&#10;&#10;Description générée automatiquement">
            <a:extLst>
              <a:ext uri="{FF2B5EF4-FFF2-40B4-BE49-F238E27FC236}">
                <a16:creationId xmlns:a16="http://schemas.microsoft.com/office/drawing/2014/main" id="{98563791-A37C-49E2-B198-2BCA93AC2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 3" descr="Une image contenant très coloré&#10;&#10;Description générée automatiquement">
            <a:extLst>
              <a:ext uri="{FF2B5EF4-FFF2-40B4-BE49-F238E27FC236}">
                <a16:creationId xmlns:a16="http://schemas.microsoft.com/office/drawing/2014/main" id="{7941964D-23A6-42FB-9245-4F095131B2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3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D4AE20B-848C-492D-9261-6D26C4633A5E}"/>
              </a:ext>
            </a:extLst>
          </p:cNvPr>
          <p:cNvSpPr/>
          <p:nvPr/>
        </p:nvSpPr>
        <p:spPr>
          <a:xfrm rot="21155363">
            <a:off x="-142994" y="4654449"/>
            <a:ext cx="15815773" cy="2688603"/>
          </a:xfrm>
          <a:prstGeom prst="rect">
            <a:avLst/>
          </a:prstGeom>
          <a:solidFill>
            <a:srgbClr val="1E1E1E">
              <a:alpha val="6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33317B-3E26-4B69-AA02-3918A954803F}"/>
              </a:ext>
            </a:extLst>
          </p:cNvPr>
          <p:cNvSpPr/>
          <p:nvPr/>
        </p:nvSpPr>
        <p:spPr>
          <a:xfrm rot="21155363">
            <a:off x="-142994" y="4916640"/>
            <a:ext cx="15815773" cy="2688603"/>
          </a:xfrm>
          <a:prstGeom prst="rect">
            <a:avLst/>
          </a:prstGeom>
          <a:solidFill>
            <a:srgbClr val="3B3838"/>
          </a:solidFill>
          <a:ln>
            <a:solidFill>
              <a:srgbClr val="1E1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77D247C-8332-49F3-A91A-492B7AD42F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21134726">
            <a:off x="1187450" y="1756285"/>
            <a:ext cx="9144000" cy="2387600"/>
          </a:xfrm>
        </p:spPr>
        <p:txBody>
          <a:bodyPr>
            <a:normAutofit/>
          </a:bodyPr>
          <a:lstStyle/>
          <a:p>
            <a:r>
              <a:rPr lang="fr-FR" sz="9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Projet Tetris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8F65EA-0AF4-4306-9E4E-EE26547191A9}"/>
              </a:ext>
            </a:extLst>
          </p:cNvPr>
          <p:cNvSpPr/>
          <p:nvPr/>
        </p:nvSpPr>
        <p:spPr>
          <a:xfrm rot="21155363">
            <a:off x="-142994" y="4958485"/>
            <a:ext cx="15815773" cy="2688603"/>
          </a:xfrm>
          <a:prstGeom prst="rect">
            <a:avLst/>
          </a:prstGeom>
          <a:solidFill>
            <a:srgbClr val="3B3838"/>
          </a:solidFill>
          <a:ln>
            <a:solidFill>
              <a:srgbClr val="1E1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C7A58E8-61DD-4051-A4A5-BEBD083426FB}"/>
              </a:ext>
            </a:extLst>
          </p:cNvPr>
          <p:cNvSpPr txBox="1"/>
          <p:nvPr/>
        </p:nvSpPr>
        <p:spPr>
          <a:xfrm>
            <a:off x="6573794" y="5858325"/>
            <a:ext cx="65341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Montagnier | Abeille | Coco</a:t>
            </a:r>
            <a:endParaRPr lang="fr-FR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8502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2" grpId="0"/>
      <p:bldP spid="10" grpId="0" animBg="1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38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 21">
            <a:extLst>
              <a:ext uri="{FF2B5EF4-FFF2-40B4-BE49-F238E27FC236}">
                <a16:creationId xmlns:a16="http://schemas.microsoft.com/office/drawing/2014/main" id="{9C6DBB37-BE28-47E8-945D-FEE7D6152D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809218">
            <a:off x="8075968" y="2844615"/>
            <a:ext cx="2804751" cy="1823088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670D4B7-6BDA-4F6F-AAED-D4FFAAD84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>
                <a:solidFill>
                  <a:schemeClr val="bg1"/>
                </a:solidFill>
                <a:latin typeface="Broadway" panose="04040905080B02020502" pitchFamily="82" charset="0"/>
              </a:rPr>
              <a:t>Le concept du projet</a:t>
            </a:r>
            <a:endParaRPr lang="fr-FR" dirty="0">
              <a:solidFill>
                <a:schemeClr val="bg1"/>
              </a:solidFill>
              <a:latin typeface="Broadway" panose="04040905080B02020502" pitchFamily="82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604C875-91BD-4706-99C3-EC1222986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Tx/>
              <a:buChar char="-"/>
            </a:pPr>
            <a:endParaRPr lang="fr-FR" dirty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fr-FR" dirty="0">
                <a:solidFill>
                  <a:schemeClr val="bg1"/>
                </a:solidFill>
              </a:rPr>
              <a:t>Créer un Tetris avec différentes fonctionnalités: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Système de menus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Modifier les paramètres du jeu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Mécaniques traditionnelles du Tetris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B97C82D5-629E-4E2E-98F2-D6E7BDCBA6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8331" y="4360799"/>
            <a:ext cx="2505029" cy="2497201"/>
          </a:xfrm>
          <a:prstGeom prst="rect">
            <a:avLst/>
          </a:prstGeom>
        </p:spPr>
      </p:pic>
      <p:pic>
        <p:nvPicPr>
          <p:cNvPr id="12" name="Image 11" descr="Une image contenant parfum, boîte&#10;&#10;Description générée automatiquement">
            <a:extLst>
              <a:ext uri="{FF2B5EF4-FFF2-40B4-BE49-F238E27FC236}">
                <a16:creationId xmlns:a16="http://schemas.microsoft.com/office/drawing/2014/main" id="{44373476-CCE9-40C5-8443-B5FC026415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58311">
            <a:off x="9874166" y="3310889"/>
            <a:ext cx="2720093" cy="3600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39353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articles de toilette, cosmétique&#10;&#10;Description générée automatiquement">
            <a:extLst>
              <a:ext uri="{FF2B5EF4-FFF2-40B4-BE49-F238E27FC236}">
                <a16:creationId xmlns:a16="http://schemas.microsoft.com/office/drawing/2014/main" id="{29DC163B-19BA-4519-981C-95C3224228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367" y="2019911"/>
            <a:ext cx="3353615" cy="382928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670D4B7-6BDA-4F6F-AAED-D4FFAAD84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>
                    <a:lumMod val="85000"/>
                  </a:schemeClr>
                </a:solidFill>
                <a:latin typeface="Broadway" panose="04040905080B02020502" pitchFamily="82" charset="0"/>
              </a:rPr>
              <a:t>L’architecture du projet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0CE1E4-09EC-4402-925F-93670FBD1D88}"/>
              </a:ext>
            </a:extLst>
          </p:cNvPr>
          <p:cNvSpPr/>
          <p:nvPr/>
        </p:nvSpPr>
        <p:spPr>
          <a:xfrm rot="4419720">
            <a:off x="8577941" y="1816872"/>
            <a:ext cx="7783872" cy="262132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            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96C1D23-2E64-43B7-945C-60C8464F14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1685" y="2591119"/>
            <a:ext cx="2371725" cy="276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E965B37-12B1-440D-A612-EAFA2A4087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9"/>
          <a:stretch/>
        </p:blipFill>
        <p:spPr bwMode="auto">
          <a:xfrm>
            <a:off x="5221124" y="1870050"/>
            <a:ext cx="1894897" cy="4245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8060428"/>
      </p:ext>
    </p:extLst>
  </p:cSld>
  <p:clrMapOvr>
    <a:masterClrMapping/>
  </p:clrMapOvr>
  <p:transition spd="slow">
    <p:push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2035FC-2DFC-4ACD-AB3D-7642FD8CC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3662" y="5118754"/>
            <a:ext cx="8584676" cy="10443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800" kern="1200" dirty="0">
                <a:solidFill>
                  <a:schemeClr val="tx1"/>
                </a:solidFill>
                <a:latin typeface="Broadway" panose="04040905080B02020502" pitchFamily="82" charset="0"/>
              </a:rPr>
              <a:t>Les </a:t>
            </a:r>
            <a:r>
              <a:rPr lang="en-US" sz="4800" kern="1200" dirty="0" err="1">
                <a:solidFill>
                  <a:schemeClr val="tx1"/>
                </a:solidFill>
                <a:latin typeface="Broadway" panose="04040905080B02020502" pitchFamily="82" charset="0"/>
              </a:rPr>
              <a:t>outils</a:t>
            </a:r>
            <a:r>
              <a:rPr lang="en-US" sz="4800" kern="1200" dirty="0">
                <a:solidFill>
                  <a:schemeClr val="tx1"/>
                </a:solidFill>
                <a:latin typeface="Broadway" panose="04040905080B02020502" pitchFamily="82" charset="0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Broadway" panose="04040905080B02020502" pitchFamily="82" charset="0"/>
              </a:rPr>
              <a:t>utilisés</a:t>
            </a:r>
            <a:endParaRPr lang="en-US" sz="4800" kern="1200" dirty="0">
              <a:solidFill>
                <a:schemeClr val="tx1"/>
              </a:solidFill>
              <a:latin typeface="Broadway" panose="04040905080B02020502" pitchFamily="82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C45045A-6083-4B3E-956A-675823375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744" y="832894"/>
            <a:ext cx="3300984" cy="33009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74032C1D-BAA0-48D3-936A-2E92E0970B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" b="7"/>
          <a:stretch/>
        </p:blipFill>
        <p:spPr>
          <a:xfrm>
            <a:off x="895336" y="997486"/>
            <a:ext cx="2971800" cy="2971800"/>
          </a:xfrm>
          <a:custGeom>
            <a:avLst/>
            <a:gdLst/>
            <a:ahLst/>
            <a:cxnLst/>
            <a:rect l="l" t="t" r="r" b="b"/>
            <a:pathLst>
              <a:path w="2971800" h="2971800">
                <a:moveTo>
                  <a:pt x="1485900" y="0"/>
                </a:moveTo>
                <a:cubicBezTo>
                  <a:pt x="2306540" y="0"/>
                  <a:pt x="2971800" y="665260"/>
                  <a:pt x="2971800" y="1485900"/>
                </a:cubicBezTo>
                <a:cubicBezTo>
                  <a:pt x="2971800" y="2306540"/>
                  <a:pt x="2306540" y="2971800"/>
                  <a:pt x="1485900" y="2971800"/>
                </a:cubicBezTo>
                <a:cubicBezTo>
                  <a:pt x="665260" y="2971800"/>
                  <a:pt x="0" y="2306540"/>
                  <a:pt x="0" y="1485900"/>
                </a:cubicBezTo>
                <a:cubicBezTo>
                  <a:pt x="0" y="665260"/>
                  <a:pt x="665260" y="0"/>
                  <a:pt x="1485900" y="0"/>
                </a:cubicBezTo>
                <a:close/>
              </a:path>
            </a:pathLst>
          </a:custGeom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42875DDC-0225-45F8-B745-78688F2D1A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45509" y="832894"/>
            <a:ext cx="3300984" cy="33009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F88A19AC-4710-44D5-92E4-41ED79D2E59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92" r="14599" b="-14"/>
          <a:stretch/>
        </p:blipFill>
        <p:spPr>
          <a:xfrm>
            <a:off x="4610101" y="997486"/>
            <a:ext cx="2971800" cy="2971800"/>
          </a:xfrm>
          <a:custGeom>
            <a:avLst/>
            <a:gdLst/>
            <a:ahLst/>
            <a:cxnLst/>
            <a:rect l="l" t="t" r="r" b="b"/>
            <a:pathLst>
              <a:path w="2971800" h="2971800">
                <a:moveTo>
                  <a:pt x="1485900" y="0"/>
                </a:moveTo>
                <a:cubicBezTo>
                  <a:pt x="2306540" y="0"/>
                  <a:pt x="2971800" y="665260"/>
                  <a:pt x="2971800" y="1485900"/>
                </a:cubicBezTo>
                <a:cubicBezTo>
                  <a:pt x="2971800" y="2306540"/>
                  <a:pt x="2306540" y="2971800"/>
                  <a:pt x="1485900" y="2971800"/>
                </a:cubicBezTo>
                <a:cubicBezTo>
                  <a:pt x="665260" y="2971800"/>
                  <a:pt x="0" y="2306540"/>
                  <a:pt x="0" y="1485900"/>
                </a:cubicBezTo>
                <a:cubicBezTo>
                  <a:pt x="0" y="665260"/>
                  <a:pt x="665260" y="0"/>
                  <a:pt x="1485900" y="0"/>
                </a:cubicBezTo>
                <a:close/>
              </a:path>
            </a:pathLst>
          </a:custGeom>
        </p:spPr>
      </p:pic>
      <p:sp>
        <p:nvSpPr>
          <p:cNvPr id="29" name="Oval 28">
            <a:extLst>
              <a:ext uri="{FF2B5EF4-FFF2-40B4-BE49-F238E27FC236}">
                <a16:creationId xmlns:a16="http://schemas.microsoft.com/office/drawing/2014/main" id="{12617755-D451-4BAF-9B55-518297BFF4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60273" y="832894"/>
            <a:ext cx="3300984" cy="33009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76C8B774-E8DD-4071-BBA9-B6ECF262DE6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>
          <a:xfrm>
            <a:off x="8324865" y="997486"/>
            <a:ext cx="2971800" cy="2971800"/>
          </a:xfrm>
          <a:custGeom>
            <a:avLst/>
            <a:gdLst/>
            <a:ahLst/>
            <a:cxnLst/>
            <a:rect l="l" t="t" r="r" b="b"/>
            <a:pathLst>
              <a:path w="2971800" h="2971800">
                <a:moveTo>
                  <a:pt x="1485900" y="0"/>
                </a:moveTo>
                <a:cubicBezTo>
                  <a:pt x="2306540" y="0"/>
                  <a:pt x="2971800" y="665260"/>
                  <a:pt x="2971800" y="1485900"/>
                </a:cubicBezTo>
                <a:cubicBezTo>
                  <a:pt x="2971800" y="2306540"/>
                  <a:pt x="2306540" y="2971800"/>
                  <a:pt x="1485900" y="2971800"/>
                </a:cubicBezTo>
                <a:cubicBezTo>
                  <a:pt x="665260" y="2971800"/>
                  <a:pt x="0" y="2306540"/>
                  <a:pt x="0" y="1485900"/>
                </a:cubicBezTo>
                <a:cubicBezTo>
                  <a:pt x="0" y="665260"/>
                  <a:pt x="665260" y="0"/>
                  <a:pt x="148590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119186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38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A2D626-5817-4EEE-8996-0A40DA3A4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7834" y="1038971"/>
            <a:ext cx="10515600" cy="132556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  <a:latin typeface="Broadway" panose="04040905080B02020502" pitchFamily="82" charset="0"/>
              </a:rPr>
              <a:t>Difficultés rencontrées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2D914DC-5C8E-4D28-8575-0DCAC58AB2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4791" y="287966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fr-FR" dirty="0">
                <a:solidFill>
                  <a:schemeClr val="bg1"/>
                </a:solidFill>
              </a:rPr>
              <a:t>- Problèmes pour ajouter de la musique 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Modification du </a:t>
            </a:r>
            <a:r>
              <a:rPr lang="fr-FR" dirty="0" err="1">
                <a:solidFill>
                  <a:schemeClr val="bg1"/>
                </a:solidFill>
              </a:rPr>
              <a:t>timer</a:t>
            </a:r>
            <a:endParaRPr lang="fr-FR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Boutons de redirection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Ajout des types de difficultés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Exo bonus: vider la grille</a:t>
            </a:r>
          </a:p>
          <a:p>
            <a:pPr marL="0" indent="0">
              <a:lnSpc>
                <a:spcPct val="150000"/>
              </a:lnSpc>
              <a:buNone/>
            </a:pP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FB177B-230B-49B1-BC57-0771C204DD74}"/>
              </a:ext>
            </a:extLst>
          </p:cNvPr>
          <p:cNvSpPr/>
          <p:nvPr/>
        </p:nvSpPr>
        <p:spPr>
          <a:xfrm rot="4419720">
            <a:off x="8577941" y="1761870"/>
            <a:ext cx="7783872" cy="2621321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           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ACFD89B-58E8-4182-8C94-949C30D8EE94}"/>
              </a:ext>
            </a:extLst>
          </p:cNvPr>
          <p:cNvSpPr/>
          <p:nvPr/>
        </p:nvSpPr>
        <p:spPr>
          <a:xfrm rot="4419720">
            <a:off x="8577941" y="1761871"/>
            <a:ext cx="7783872" cy="2621321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             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BAF34D91-10FF-402B-BDC4-CA7C7AD0B0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>
          <a:xfrm>
            <a:off x="562625" y="2893540"/>
            <a:ext cx="2971800" cy="2971800"/>
          </a:xfrm>
          <a:custGeom>
            <a:avLst/>
            <a:gdLst/>
            <a:ahLst/>
            <a:cxnLst/>
            <a:rect l="l" t="t" r="r" b="b"/>
            <a:pathLst>
              <a:path w="2971800" h="2971800">
                <a:moveTo>
                  <a:pt x="1485900" y="0"/>
                </a:moveTo>
                <a:cubicBezTo>
                  <a:pt x="2306540" y="0"/>
                  <a:pt x="2971800" y="665260"/>
                  <a:pt x="2971800" y="1485900"/>
                </a:cubicBezTo>
                <a:cubicBezTo>
                  <a:pt x="2971800" y="2306540"/>
                  <a:pt x="2306540" y="2971800"/>
                  <a:pt x="1485900" y="2971800"/>
                </a:cubicBezTo>
                <a:cubicBezTo>
                  <a:pt x="665260" y="2971800"/>
                  <a:pt x="0" y="2306540"/>
                  <a:pt x="0" y="1485900"/>
                </a:cubicBezTo>
                <a:cubicBezTo>
                  <a:pt x="0" y="665260"/>
                  <a:pt x="665260" y="0"/>
                  <a:pt x="148590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5848937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5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17" descr="Une image contenant très coloré&#10;&#10;Description générée automatiquement">
            <a:extLst>
              <a:ext uri="{FF2B5EF4-FFF2-40B4-BE49-F238E27FC236}">
                <a16:creationId xmlns:a16="http://schemas.microsoft.com/office/drawing/2014/main" id="{731644B5-9B0E-4169-8DB4-40F0620FC6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3867" y="689100"/>
            <a:ext cx="13470427" cy="6858000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79FC927-2C7F-4E2B-AE6D-5368A1F0D017}"/>
              </a:ext>
            </a:extLst>
          </p:cNvPr>
          <p:cNvSpPr>
            <a:spLocks noGrp="1"/>
          </p:cNvSpPr>
          <p:nvPr>
            <p:ph idx="1"/>
          </p:nvPr>
        </p:nvSpPr>
        <p:spPr>
          <a:xfrm rot="20286510">
            <a:off x="-857401" y="108768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			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		</a:t>
            </a:r>
            <a:r>
              <a:rPr lang="fr-FR" sz="5400" b="1" i="1" dirty="0">
                <a:solidFill>
                  <a:srgbClr val="FFFFFF"/>
                </a:solidFill>
                <a:latin typeface="Arial Black" panose="020B0A04020102020204" pitchFamily="34" charset="0"/>
              </a:rPr>
              <a:t>DES QUESTIONS ?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55543C8-D5F8-431A-8D5A-7D1067C8BB4C}"/>
              </a:ext>
            </a:extLst>
          </p:cNvPr>
          <p:cNvSpPr/>
          <p:nvPr/>
        </p:nvSpPr>
        <p:spPr>
          <a:xfrm rot="20278652">
            <a:off x="-597763" y="3947256"/>
            <a:ext cx="14504706" cy="913764"/>
          </a:xfrm>
          <a:prstGeom prst="rect">
            <a:avLst/>
          </a:prstGeom>
          <a:solidFill>
            <a:srgbClr val="1E1E1E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7DAE8E7-D532-4263-9E02-8A2DE78BEB3B}"/>
              </a:ext>
            </a:extLst>
          </p:cNvPr>
          <p:cNvSpPr/>
          <p:nvPr/>
        </p:nvSpPr>
        <p:spPr>
          <a:xfrm rot="20278652">
            <a:off x="-795102" y="3733790"/>
            <a:ext cx="14504706" cy="468939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0CE9DE8-F31A-4D79-800F-79412CFF61F0}"/>
              </a:ext>
            </a:extLst>
          </p:cNvPr>
          <p:cNvSpPr/>
          <p:nvPr/>
        </p:nvSpPr>
        <p:spPr>
          <a:xfrm rot="20278652">
            <a:off x="-597763" y="3947255"/>
            <a:ext cx="14504706" cy="913764"/>
          </a:xfrm>
          <a:prstGeom prst="rect">
            <a:avLst/>
          </a:prstGeom>
          <a:solidFill>
            <a:srgbClr val="1E1E1E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FE76F86-6DCB-4BEC-9FF0-822BB6706A1C}"/>
              </a:ext>
            </a:extLst>
          </p:cNvPr>
          <p:cNvSpPr/>
          <p:nvPr/>
        </p:nvSpPr>
        <p:spPr>
          <a:xfrm rot="20278652">
            <a:off x="-1918501" y="-2039554"/>
            <a:ext cx="14504706" cy="6460877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Espace réservé du contenu 2">
            <a:extLst>
              <a:ext uri="{FF2B5EF4-FFF2-40B4-BE49-F238E27FC236}">
                <a16:creationId xmlns:a16="http://schemas.microsoft.com/office/drawing/2014/main" id="{C9F4853F-E9C9-47E8-80BD-FEE69B246474}"/>
              </a:ext>
            </a:extLst>
          </p:cNvPr>
          <p:cNvSpPr txBox="1">
            <a:spLocks/>
          </p:cNvSpPr>
          <p:nvPr/>
        </p:nvSpPr>
        <p:spPr>
          <a:xfrm rot="20286510">
            <a:off x="-857401" y="108768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			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  <a:p>
            <a:pPr marL="0" indent="0">
              <a:buFont typeface="Arial" panose="020B0604020202020204" pitchFamily="34" charset="0"/>
              <a:buNone/>
            </a:pPr>
            <a:endParaRPr lang="fr-FR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		</a:t>
            </a:r>
            <a:r>
              <a:rPr lang="fr-FR" sz="5400" b="1" i="1" dirty="0">
                <a:solidFill>
                  <a:srgbClr val="FFFFFF"/>
                </a:solidFill>
                <a:latin typeface="Arial Black" panose="020B0A04020102020204" pitchFamily="34" charset="0"/>
              </a:rPr>
              <a:t>DES QUESTIONS ?</a:t>
            </a:r>
          </a:p>
        </p:txBody>
      </p:sp>
    </p:spTree>
    <p:extLst>
      <p:ext uri="{BB962C8B-B14F-4D97-AF65-F5344CB8AC3E}">
        <p14:creationId xmlns:p14="http://schemas.microsoft.com/office/powerpoint/2010/main" val="2708583757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664</TotalTime>
  <Words>81</Words>
  <Application>Microsoft Office PowerPoint</Application>
  <PresentationFormat>Grand écran</PresentationFormat>
  <Paragraphs>27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Arial</vt:lpstr>
      <vt:lpstr>Arial Black</vt:lpstr>
      <vt:lpstr>Broadway</vt:lpstr>
      <vt:lpstr>Calibri</vt:lpstr>
      <vt:lpstr>Calibri Light</vt:lpstr>
      <vt:lpstr>Thème Office</vt:lpstr>
      <vt:lpstr>Présentation PowerPoint</vt:lpstr>
      <vt:lpstr>Projet Tetris</vt:lpstr>
      <vt:lpstr>Le concept du projet</vt:lpstr>
      <vt:lpstr>L’architecture du projet</vt:lpstr>
      <vt:lpstr>Les outils utilisés</vt:lpstr>
      <vt:lpstr>Difficultés rencontrées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Forum</dc:title>
  <dc:creator>Mathis COCO</dc:creator>
  <cp:lastModifiedBy>COCO Mathis</cp:lastModifiedBy>
  <cp:revision>18</cp:revision>
  <dcterms:created xsi:type="dcterms:W3CDTF">2021-05-02T13:19:45Z</dcterms:created>
  <dcterms:modified xsi:type="dcterms:W3CDTF">2022-02-07T04:04:51Z</dcterms:modified>
</cp:coreProperties>
</file>

<file path=docProps/thumbnail.jpeg>
</file>